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FAA9-F0EF-D938-21BD-E276F3A60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1CA6F-06C7-DCF6-22CC-8C0EB7BC4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9D4B5-1421-7D60-1AA5-ED018A12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447C-F98B-5D69-D7D7-426C05DA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33B3-5783-FAE3-5946-CC9852C1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17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EDD4-DC3B-0F5C-797C-05D148AA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3B7B4-841D-2007-1BC5-B7F2B6876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2EF58-30D0-90B1-4B13-179AAF3E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23308-D86F-3286-D749-FB5D0D2F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7E587-ACA1-FFB3-B2E7-A1377081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53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2ED17-5F78-0A4C-3BD0-9821FF3C6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D517B-13F1-40D3-825F-B763F44DC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407C-358A-1F55-750A-6078E0E5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6338D-DC52-14B4-95BD-C2BD19F2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89EDC-13D8-F3EE-323D-B956B3BC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760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A035-EDF7-EDF8-D3F6-DBD931C8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8CD81-BF49-8168-95AF-A6D5F662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999B-BBF6-D9F9-D828-967176CF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8305-1979-9AD4-2D4C-91095B09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3C7DD-CEF2-CBDC-8D6E-097F697B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58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A371-B990-0EC2-3255-0892AF3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45242-D529-7D1C-3380-09013AE29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6D30B-ABEC-63F7-0AAE-D832F37F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3B7C-EEB9-D8BB-2492-B712656C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2E2CF-4903-A37D-0845-46B4A300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99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240F-1BB6-28BE-8A01-54E7531A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12E29-2AC8-6649-34CE-BE8678D16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4987D-B6D0-8952-BE8E-DDD2263F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48CF3-3945-9E33-49CE-58B24B76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D077B-AEAA-72EA-ADC9-D284C19A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4B0AF-0751-A604-4EB4-616F4150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4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5BED-BE8E-7E4C-845A-B7FB74E1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44298-A949-B823-5918-61B8644C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25675-B676-796A-DE1D-2E6EAEB02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A627C-8B8B-4AFE-7506-3DF55A667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F2546-1035-AA1C-E84C-484BD7565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532DA-269C-814B-F1A7-797307B6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218B5-EA63-BBB8-6748-101A8981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B9C38-5C3D-7CCE-21C2-B0C14C72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591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BB78-F02C-D6FB-D64D-62D00A51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D45B7-12AE-1022-DAE0-7DA6753D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E0BA3-D050-D3ED-84C7-37AA0A2A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B1CB-45D6-48A3-F4CC-B3A7C850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73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B3B55-5E89-1CA1-029D-84684001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F69E2-F654-CC2C-ABB7-2DE3C9B9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9150E-E423-F8FF-1C32-76ECA205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F9-0E7C-7D1C-7F91-1378913D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BDF7-9877-135C-1EF1-D7CC7B07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C5CC9-F0C3-C486-2B2D-22D91DB73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2912C-EEC2-D7EA-53E2-B13E3478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2F460-CEE2-C9CA-D5AA-F096AA54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E3CAA-1AD5-E495-51D5-6110AE78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26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F8DA-B277-2550-1357-CA351C84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161FC-B866-2E8C-460A-0342E257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D9E98-5F59-DEEB-5700-7BE62E61C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72A93-8016-2D00-4FA4-F0148E69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EDF89-831A-2409-F932-5C82C300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92D24-9E59-5A93-98C2-AA8BDB4D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48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88FF1-4AAA-7FBD-86B7-CF0DA40D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20785-7941-6800-1816-6FDAA319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334CB-C755-050C-475A-13B4A9A18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387D-917B-427D-BCC8-83CB01B6E59C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BABA0-B8E0-5986-A8AF-EA3B5CC77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CA660-FBF8-2B76-B8D6-FABFF6183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0A33-92C1-4517-84A3-21ACCBF1D8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56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1CA2ACA-A272-EF83-2A9E-6D6B92408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A649498-9F7C-0D75-912E-C5D2C5BC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022954A-8440-0128-69D0-D550DA18D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A51B0CC-3D2C-2A8F-0526-0369E6097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2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D349321-F612-31DE-5C97-6040D4C7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8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2D7892-2D42-036C-BA8D-7D7FDA7C7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1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18F7CE-FCCF-F2F6-E394-A6F8DA257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Sathvik Divili</dc:creator>
  <cp:lastModifiedBy>Sathvik Divili</cp:lastModifiedBy>
  <cp:revision>1</cp:revision>
  <dcterms:created xsi:type="dcterms:W3CDTF">2023-04-10T08:02:38Z</dcterms:created>
  <dcterms:modified xsi:type="dcterms:W3CDTF">2023-04-10T08:05:12Z</dcterms:modified>
</cp:coreProperties>
</file>